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352000" y="-504000"/>
            <a:ext cx="1296000" cy="1296000"/>
          </a:xfrm>
          <a:prstGeom prst="ellipse">
            <a:avLst/>
          </a:prstGeom>
          <a:solidFill>
            <a:srgbClr val="1274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360000" y="4464000"/>
            <a:ext cx="1008000" cy="1008000"/>
          </a:xfrm>
          <a:prstGeom prst="ellipse">
            <a:avLst/>
          </a:prstGeom>
          <a:solidFill>
            <a:srgbClr val="F7B5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0000" y="288000"/>
            <a:ext cx="8424000" cy="792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4800" b="1" lang="he-IL">
                <a:solidFill>
                  <a:srgbClr val="127475"/>
                </a:solidFill>
                <a:latin typeface="Arial"/>
                <a:cs typeface="Arial"/>
              </a:rPr>
              <a:t>בְּרוּכִים הַבָּאִים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0000" y="1044000"/>
            <a:ext cx="8424000" cy="432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2600" b="1" lang="he-IL">
                <a:solidFill>
                  <a:srgbClr val="F25C54"/>
                </a:solidFill>
                <a:latin typeface="Arial"/>
                <a:cs typeface="Arial"/>
              </a:rPr>
              <a:t>לַכִּיתָּה שֶׁלָּנוּ!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60000" y="1800000"/>
            <a:ext cx="1872000" cy="1008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274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/>
            <a:r>
              <a:rPr sz="1000" b="0" lang="en-US">
                <a:solidFill>
                  <a:srgbClr val="6B7686"/>
                </a:solidFill>
                <a:latin typeface="Arial"/>
                <a:cs typeface="Arial"/>
              </a:rPr>
              <a:t>English</a:t>
            </a:r>
          </a:p>
          <a:p>
            <a:pPr algn="ctr"/>
            <a:r>
              <a:rPr sz="1600" b="1" lang="en-US">
                <a:solidFill>
                  <a:srgbClr val="22324A"/>
                </a:solidFill>
                <a:latin typeface="Arial"/>
                <a:cs typeface="Arial"/>
              </a:rPr>
              <a:t>Welcome!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08000" y="1800000"/>
            <a:ext cx="1872000" cy="1008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25C5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/>
            <a:r>
              <a:rPr sz="1000" b="0" lang="en-US">
                <a:solidFill>
                  <a:srgbClr val="6B7686"/>
                </a:solidFill>
                <a:latin typeface="Arial"/>
                <a:cs typeface="Arial"/>
              </a:rPr>
              <a:t>Русский</a:t>
            </a:r>
          </a:p>
          <a:p>
            <a:pPr algn="ctr"/>
            <a:r>
              <a:rPr sz="1600" b="1" lang="en-US">
                <a:solidFill>
                  <a:srgbClr val="22324A"/>
                </a:solidFill>
                <a:latin typeface="Arial"/>
                <a:cs typeface="Arial"/>
              </a:rPr>
              <a:t>Добро пожаловать!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556000" y="1800000"/>
            <a:ext cx="1872000" cy="1008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7B53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/>
            <a:r>
              <a:rPr sz="1000" b="0" lang="en-US">
                <a:solidFill>
                  <a:srgbClr val="6B7686"/>
                </a:solidFill>
                <a:latin typeface="Arial"/>
                <a:cs typeface="Arial"/>
              </a:rPr>
              <a:t>Українська</a:t>
            </a:r>
          </a:p>
          <a:p>
            <a:pPr algn="ctr"/>
            <a:r>
              <a:rPr sz="1600" b="1" lang="en-US">
                <a:solidFill>
                  <a:srgbClr val="22324A"/>
                </a:solidFill>
                <a:latin typeface="Arial"/>
                <a:cs typeface="Arial"/>
              </a:rPr>
              <a:t>Ласкаво просимо!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4000" y="1800000"/>
            <a:ext cx="1872000" cy="1008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D5A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/>
            <a:r>
              <a:rPr sz="1000" b="0" lang="en-US">
                <a:solidFill>
                  <a:srgbClr val="6B7686"/>
                </a:solidFill>
                <a:latin typeface="Arial"/>
                <a:cs typeface="Arial"/>
              </a:rPr>
              <a:t>Français</a:t>
            </a:r>
          </a:p>
          <a:p>
            <a:pPr algn="ctr"/>
            <a:r>
              <a:rPr sz="1600" b="1" lang="en-US">
                <a:solidFill>
                  <a:srgbClr val="22324A"/>
                </a:solidFill>
                <a:latin typeface="Arial"/>
                <a:cs typeface="Arial"/>
              </a:rPr>
              <a:t>Bienvenue 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60000" y="3024000"/>
            <a:ext cx="1872000" cy="1008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6BAA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/>
            <a:r>
              <a:rPr sz="1000" b="0" lang="en-US">
                <a:solidFill>
                  <a:srgbClr val="6B7686"/>
                </a:solidFill>
                <a:latin typeface="Arial"/>
                <a:cs typeface="Arial"/>
              </a:rPr>
              <a:t>Español</a:t>
            </a:r>
          </a:p>
          <a:p>
            <a:pPr algn="ctr"/>
            <a:r>
              <a:rPr sz="1600" b="1" lang="en-US">
                <a:solidFill>
                  <a:srgbClr val="22324A"/>
                </a:solidFill>
                <a:latin typeface="Arial"/>
                <a:cs typeface="Arial"/>
              </a:rPr>
              <a:t>¡Bienvenidos!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08000" y="3024000"/>
            <a:ext cx="1872000" cy="1008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8E6CC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/>
            <a:r>
              <a:rPr sz="1000" b="0" lang="en-US">
                <a:solidFill>
                  <a:srgbClr val="6B7686"/>
                </a:solidFill>
                <a:latin typeface="Noto Sans Ethiopic"/>
                <a:cs typeface="Arial"/>
              </a:rPr>
              <a:t>አማርኛ</a:t>
            </a:r>
          </a:p>
          <a:p>
            <a:pPr algn="ctr"/>
            <a:r>
              <a:rPr sz="1600" b="1" lang="en-US">
                <a:solidFill>
                  <a:srgbClr val="22324A"/>
                </a:solidFill>
                <a:latin typeface="Noto Sans Ethiopic"/>
                <a:cs typeface="Arial"/>
              </a:rPr>
              <a:t>እንኳን ደህና መጣችሁ!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556000" y="3024000"/>
            <a:ext cx="1872000" cy="1008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274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/>
            <a:r>
              <a:rPr sz="1000" b="0" lang="en-US">
                <a:solidFill>
                  <a:srgbClr val="6B7686"/>
                </a:solidFill>
                <a:latin typeface="Arial"/>
                <a:cs typeface="Arial"/>
              </a:rPr>
              <a:t>Português</a:t>
            </a:r>
          </a:p>
          <a:p>
            <a:pPr algn="ctr"/>
            <a:r>
              <a:rPr sz="1600" b="1" lang="en-US">
                <a:solidFill>
                  <a:srgbClr val="22324A"/>
                </a:solidFill>
                <a:latin typeface="Arial"/>
                <a:cs typeface="Arial"/>
              </a:rPr>
              <a:t>Bem-vindos!</a:t>
            </a:r>
          </a:p>
        </p:txBody>
      </p:sp>
      <p:pic>
        <p:nvPicPr>
          <p:cNvPr id="13" name="Picture 1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000" y="4824000"/>
            <a:ext cx="216000" cy="216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960000" y="4809600"/>
            <a:ext cx="2160000" cy="252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r" rtl="1"/>
            <a:r>
              <a:rPr sz="800" b="0" lang="he-IL">
                <a:solidFill>
                  <a:srgbClr val="5B6573"/>
                </a:solidFill>
                <a:latin typeface="Arial"/>
                <a:cs typeface="Arial"/>
              </a:rPr>
              <a:t>יצרה: רוית ראש בן ישי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352000" y="-504000"/>
            <a:ext cx="1296000" cy="1296000"/>
          </a:xfrm>
          <a:prstGeom prst="ellipse">
            <a:avLst/>
          </a:prstGeom>
          <a:solidFill>
            <a:srgbClr val="F25C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360000" y="4464000"/>
            <a:ext cx="1008000" cy="1008000"/>
          </a:xfrm>
          <a:prstGeom prst="ellipse">
            <a:avLst/>
          </a:prstGeom>
          <a:solidFill>
            <a:srgbClr val="3D5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0000" y="216000"/>
            <a:ext cx="8424000" cy="720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4000" b="1" lang="he-IL">
                <a:solidFill>
                  <a:srgbClr val="22324A"/>
                </a:solidFill>
                <a:latin typeface="Arial"/>
                <a:cs typeface="Arial"/>
              </a:rPr>
              <a:t>הַכְּלָלִים שֶׁלָּנוּ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644000" y="1080000"/>
            <a:ext cx="3996000" cy="72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274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1800" b="1" lang="he-IL">
                <a:solidFill>
                  <a:srgbClr val="22324A"/>
                </a:solidFill>
                <a:latin typeface="Arial"/>
                <a:cs typeface="Arial"/>
              </a:rPr>
              <a:t>מְכַבְּדִים כָּל אֶחָד וְאַחַת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4000" y="1080000"/>
            <a:ext cx="3996000" cy="72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25C5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1800" b="1" lang="he-IL">
                <a:solidFill>
                  <a:srgbClr val="22324A"/>
                </a:solidFill>
                <a:latin typeface="Arial"/>
                <a:cs typeface="Arial"/>
              </a:rPr>
              <a:t>מַקְשִׁיבִים כְּשֶׁמִּישֶׁהוּ מְדַבֵּר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44000" y="1944000"/>
            <a:ext cx="3996000" cy="72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7B53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1800" b="1" lang="he-IL">
                <a:solidFill>
                  <a:srgbClr val="22324A"/>
                </a:solidFill>
                <a:latin typeface="Arial"/>
                <a:cs typeface="Arial"/>
              </a:rPr>
              <a:t>מְדַבְּרִים עִבְרִית – גַּם אִם קָשֶׁה!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4000" y="1944000"/>
            <a:ext cx="3996000" cy="72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D5A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1800" b="1" lang="he-IL">
                <a:solidFill>
                  <a:srgbClr val="22324A"/>
                </a:solidFill>
                <a:latin typeface="Arial"/>
                <a:cs typeface="Arial"/>
              </a:rPr>
              <a:t>מוּתָּר לִטְעוֹת – כָּךְ לוֹמְדִים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44000" y="2808000"/>
            <a:ext cx="3996000" cy="72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6BAA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1800" b="1" lang="he-IL">
                <a:solidFill>
                  <a:srgbClr val="22324A"/>
                </a:solidFill>
                <a:latin typeface="Arial"/>
                <a:cs typeface="Arial"/>
              </a:rPr>
              <a:t>שׁוֹאֲלִים כְּשֶׁלֹּא מְבִינִים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4000" y="2808000"/>
            <a:ext cx="3996000" cy="72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8E6CC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1800" b="1" lang="he-IL">
                <a:solidFill>
                  <a:srgbClr val="22324A"/>
                </a:solidFill>
                <a:latin typeface="Arial"/>
                <a:cs typeface="Arial"/>
              </a:rPr>
              <a:t>עוֹזְרִים זֶה לָזֶה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44000" y="3672000"/>
            <a:ext cx="3996000" cy="72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274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1800" b="1" lang="he-IL">
                <a:solidFill>
                  <a:srgbClr val="22324A"/>
                </a:solidFill>
                <a:latin typeface="Arial"/>
                <a:cs typeface="Arial"/>
              </a:rPr>
              <a:t>בָּאִים בַּזְּמַן וּמוּכָנִים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4000" y="3672000"/>
            <a:ext cx="3996000" cy="72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25C5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1800" b="1" lang="he-IL">
                <a:solidFill>
                  <a:srgbClr val="22324A"/>
                </a:solidFill>
                <a:latin typeface="Arial"/>
                <a:cs typeface="Arial"/>
              </a:rPr>
              <a:t>שׁוֹמְרִים עַל הַכִּיתָּה נְקִיָּה</a:t>
            </a:r>
          </a:p>
        </p:txBody>
      </p:sp>
      <p:pic>
        <p:nvPicPr>
          <p:cNvPr id="13" name="Picture 1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000" y="4824000"/>
            <a:ext cx="216000" cy="216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960000" y="4809600"/>
            <a:ext cx="2160000" cy="252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r" rtl="1"/>
            <a:r>
              <a:rPr sz="800" b="0" lang="he-IL">
                <a:solidFill>
                  <a:srgbClr val="5B6573"/>
                </a:solidFill>
                <a:latin typeface="Arial"/>
                <a:cs typeface="Arial"/>
              </a:rPr>
              <a:t>יצרה: רוית ראש בן ישי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352000" y="-504000"/>
            <a:ext cx="1296000" cy="1296000"/>
          </a:xfrm>
          <a:prstGeom prst="ellipse">
            <a:avLst/>
          </a:prstGeom>
          <a:solidFill>
            <a:srgbClr val="F7B5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360000" y="4464000"/>
            <a:ext cx="1008000" cy="1008000"/>
          </a:xfrm>
          <a:prstGeom prst="ellipse">
            <a:avLst/>
          </a:prstGeom>
          <a:solidFill>
            <a:srgbClr val="6BA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0000" y="216000"/>
            <a:ext cx="8424000" cy="720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3400" b="1" lang="he-IL">
                <a:solidFill>
                  <a:srgbClr val="22324A"/>
                </a:solidFill>
                <a:latin typeface="Arial"/>
                <a:cs typeface="Arial"/>
              </a:rPr>
              <a:t>מִשְׁפָּטִים שֶׁעוֹזְרִים בַּכִּיתָּה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644000" y="1080000"/>
            <a:ext cx="3996000" cy="1044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274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2000" b="1" lang="he-IL">
                <a:solidFill>
                  <a:srgbClr val="22324A"/>
                </a:solidFill>
                <a:latin typeface="Arial"/>
                <a:cs typeface="Arial"/>
              </a:rPr>
              <a:t>לֹא הֵבַנְתִּי</a:t>
            </a:r>
          </a:p>
          <a:p>
            <a:pPr algn="ctr"/>
            <a:r>
              <a:rPr sz="1200" b="0" lang="en-US">
                <a:solidFill>
                  <a:srgbClr val="4D5A6B"/>
                </a:solidFill>
                <a:latin typeface="Arial"/>
                <a:cs typeface="Arial"/>
              </a:rPr>
              <a:t>I didn't understand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4000" y="1080000"/>
            <a:ext cx="3996000" cy="1044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25C5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2000" b="1" lang="he-IL">
                <a:solidFill>
                  <a:srgbClr val="22324A"/>
                </a:solidFill>
                <a:latin typeface="Arial"/>
                <a:cs typeface="Arial"/>
              </a:rPr>
              <a:t>אֶפְשָׁר לַחֲזוֹר עַל זֶה?</a:t>
            </a:r>
          </a:p>
          <a:p>
            <a:pPr algn="ctr"/>
            <a:r>
              <a:rPr sz="1200" b="0" lang="en-US">
                <a:solidFill>
                  <a:srgbClr val="4D5A6B"/>
                </a:solidFill>
                <a:latin typeface="Arial"/>
                <a:cs typeface="Arial"/>
              </a:rPr>
              <a:t>Can you repeat that?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44000" y="2268000"/>
            <a:ext cx="3996000" cy="1044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7B53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2000" b="1" lang="he-IL">
                <a:solidFill>
                  <a:srgbClr val="22324A"/>
                </a:solidFill>
                <a:latin typeface="Arial"/>
                <a:cs typeface="Arial"/>
              </a:rPr>
              <a:t>אֶפְשָׁר לְדַבֵּר יוֹתֵר לְאַט?</a:t>
            </a:r>
          </a:p>
          <a:p>
            <a:pPr algn="ctr"/>
            <a:r>
              <a:rPr sz="1200" b="0" lang="en-US">
                <a:solidFill>
                  <a:srgbClr val="4D5A6B"/>
                </a:solidFill>
                <a:latin typeface="Arial"/>
                <a:cs typeface="Arial"/>
              </a:rPr>
              <a:t>Can you speak more slowly?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4000" y="2268000"/>
            <a:ext cx="3996000" cy="1044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D5A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2000" b="1" lang="he-IL">
                <a:solidFill>
                  <a:srgbClr val="22324A"/>
                </a:solidFill>
                <a:latin typeface="Arial"/>
                <a:cs typeface="Arial"/>
              </a:rPr>
              <a:t>אֵיךְ אוֹמְרִים ___ בְּעִבְרִית?</a:t>
            </a:r>
          </a:p>
          <a:p>
            <a:pPr algn="ctr"/>
            <a:r>
              <a:rPr sz="1200" b="0" lang="en-US">
                <a:solidFill>
                  <a:srgbClr val="4D5A6B"/>
                </a:solidFill>
                <a:latin typeface="Arial"/>
                <a:cs typeface="Arial"/>
              </a:rPr>
              <a:t>How do you say ___ in Hebrew?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44000" y="3456000"/>
            <a:ext cx="3996000" cy="1044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6BAA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2000" b="1" lang="he-IL">
                <a:solidFill>
                  <a:srgbClr val="22324A"/>
                </a:solidFill>
                <a:latin typeface="Arial"/>
                <a:cs typeface="Arial"/>
              </a:rPr>
              <a:t>מָה פֵּירוּשׁ הַמִּילָּה ___?</a:t>
            </a:r>
          </a:p>
          <a:p>
            <a:pPr algn="ctr"/>
            <a:r>
              <a:rPr sz="1200" b="0" lang="en-US">
                <a:solidFill>
                  <a:srgbClr val="4D5A6B"/>
                </a:solidFill>
                <a:latin typeface="Arial"/>
                <a:cs typeface="Arial"/>
              </a:rPr>
              <a:t>What does the word ___ mean?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4000" y="3456000"/>
            <a:ext cx="3996000" cy="1044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8E6CC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2000" b="1" lang="he-IL">
                <a:solidFill>
                  <a:srgbClr val="22324A"/>
                </a:solidFill>
                <a:latin typeface="Arial"/>
                <a:cs typeface="Arial"/>
              </a:rPr>
              <a:t>יֵשׁ לִי שְׁאֵלָה</a:t>
            </a:r>
          </a:p>
          <a:p>
            <a:pPr algn="ctr"/>
            <a:r>
              <a:rPr sz="1200" b="0" lang="en-US">
                <a:solidFill>
                  <a:srgbClr val="4D5A6B"/>
                </a:solidFill>
                <a:latin typeface="Arial"/>
                <a:cs typeface="Arial"/>
              </a:rPr>
              <a:t>I have a question</a:t>
            </a:r>
          </a:p>
        </p:txBody>
      </p:sp>
      <p:pic>
        <p:nvPicPr>
          <p:cNvPr id="11" name="Picture 10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000" y="4824000"/>
            <a:ext cx="216000" cy="216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960000" y="4809600"/>
            <a:ext cx="2160000" cy="252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r" rtl="1"/>
            <a:r>
              <a:rPr sz="800" b="0" lang="he-IL">
                <a:solidFill>
                  <a:srgbClr val="5B6573"/>
                </a:solidFill>
                <a:latin typeface="Arial"/>
                <a:cs typeface="Arial"/>
              </a:rPr>
              <a:t>יצרה: רוית ראש בן ישי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352000" y="-504000"/>
            <a:ext cx="1296000" cy="1296000"/>
          </a:xfrm>
          <a:prstGeom prst="ellipse">
            <a:avLst/>
          </a:prstGeom>
          <a:solidFill>
            <a:srgbClr val="3D5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360000" y="4464000"/>
            <a:ext cx="1008000" cy="1008000"/>
          </a:xfrm>
          <a:prstGeom prst="ellipse">
            <a:avLst/>
          </a:prstGeom>
          <a:solidFill>
            <a:srgbClr val="8E6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0000" y="216000"/>
            <a:ext cx="8424000" cy="720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3400" b="1" lang="he-IL">
                <a:solidFill>
                  <a:srgbClr val="22324A"/>
                </a:solidFill>
                <a:latin typeface="Arial"/>
                <a:cs typeface="Arial"/>
              </a:rPr>
              <a:t>מִשְׁפָּטִים שֶׁעוֹזְרִים בַּכִּיתָּה (2)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644000" y="1080000"/>
            <a:ext cx="3996000" cy="1044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25C5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2000" b="1" lang="he-IL">
                <a:solidFill>
                  <a:srgbClr val="22324A"/>
                </a:solidFill>
                <a:latin typeface="Arial"/>
                <a:cs typeface="Arial"/>
              </a:rPr>
              <a:t>אֲנִי צָרִיךְ / צְרִיכָה עֶזְרָה</a:t>
            </a:r>
          </a:p>
          <a:p>
            <a:pPr algn="ctr"/>
            <a:r>
              <a:rPr sz="1200" b="0" lang="en-US">
                <a:solidFill>
                  <a:srgbClr val="4D5A6B"/>
                </a:solidFill>
                <a:latin typeface="Arial"/>
                <a:cs typeface="Arial"/>
              </a:rPr>
              <a:t>I need help (m / f)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4000" y="1080000"/>
            <a:ext cx="3996000" cy="1044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7B53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2000" b="1" lang="he-IL">
                <a:solidFill>
                  <a:srgbClr val="22324A"/>
                </a:solidFill>
                <a:latin typeface="Arial"/>
                <a:cs typeface="Arial"/>
              </a:rPr>
              <a:t>אֶפְשָׁר לָצֵאת?</a:t>
            </a:r>
          </a:p>
          <a:p>
            <a:pPr algn="ctr"/>
            <a:r>
              <a:rPr sz="1200" b="0" lang="en-US">
                <a:solidFill>
                  <a:srgbClr val="4D5A6B"/>
                </a:solidFill>
                <a:latin typeface="Arial"/>
                <a:cs typeface="Arial"/>
              </a:rPr>
              <a:t>May I go out?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44000" y="2268000"/>
            <a:ext cx="3996000" cy="1044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D5A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2000" b="1" lang="he-IL">
                <a:solidFill>
                  <a:srgbClr val="22324A"/>
                </a:solidFill>
                <a:latin typeface="Arial"/>
                <a:cs typeface="Arial"/>
              </a:rPr>
              <a:t>אֵיפֹה הַשֵּׁירוּתִים?</a:t>
            </a:r>
          </a:p>
          <a:p>
            <a:pPr algn="ctr"/>
            <a:r>
              <a:rPr sz="1200" b="0" lang="en-US">
                <a:solidFill>
                  <a:srgbClr val="4D5A6B"/>
                </a:solidFill>
                <a:latin typeface="Arial"/>
                <a:cs typeface="Arial"/>
              </a:rPr>
              <a:t>Where is the restroom?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4000" y="2268000"/>
            <a:ext cx="3996000" cy="1044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6BAA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2000" b="1" lang="he-IL">
                <a:solidFill>
                  <a:srgbClr val="22324A"/>
                </a:solidFill>
                <a:latin typeface="Arial"/>
                <a:cs typeface="Arial"/>
              </a:rPr>
              <a:t>אֶפְשָׁר לִשְׁתּוֹת מַיִם?</a:t>
            </a:r>
          </a:p>
          <a:p>
            <a:pPr algn="ctr"/>
            <a:r>
              <a:rPr sz="1200" b="0" lang="en-US">
                <a:solidFill>
                  <a:srgbClr val="4D5A6B"/>
                </a:solidFill>
                <a:latin typeface="Arial"/>
                <a:cs typeface="Arial"/>
              </a:rPr>
              <a:t>May I drink some water?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44000" y="3456000"/>
            <a:ext cx="3996000" cy="1044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8E6CC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2000" b="1" lang="he-IL">
                <a:solidFill>
                  <a:srgbClr val="22324A"/>
                </a:solidFill>
                <a:latin typeface="Arial"/>
                <a:cs typeface="Arial"/>
              </a:rPr>
              <a:t>אֵיזֶה עַמּוּד?</a:t>
            </a:r>
          </a:p>
          <a:p>
            <a:pPr algn="ctr"/>
            <a:r>
              <a:rPr sz="1200" b="0" lang="en-US">
                <a:solidFill>
                  <a:srgbClr val="4D5A6B"/>
                </a:solidFill>
                <a:latin typeface="Arial"/>
                <a:cs typeface="Arial"/>
              </a:rPr>
              <a:t>Which page?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4000" y="3456000"/>
            <a:ext cx="3996000" cy="1044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274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2000" b="1" lang="he-IL">
                <a:solidFill>
                  <a:srgbClr val="22324A"/>
                </a:solidFill>
                <a:latin typeface="Arial"/>
                <a:cs typeface="Arial"/>
              </a:rPr>
              <a:t>גָּמַרְתִּי!</a:t>
            </a:r>
          </a:p>
          <a:p>
            <a:pPr algn="ctr"/>
            <a:r>
              <a:rPr sz="1200" b="0" lang="en-US">
                <a:solidFill>
                  <a:srgbClr val="4D5A6B"/>
                </a:solidFill>
                <a:latin typeface="Arial"/>
                <a:cs typeface="Arial"/>
              </a:rPr>
              <a:t>I'm finished!</a:t>
            </a:r>
          </a:p>
        </p:txBody>
      </p:sp>
      <p:pic>
        <p:nvPicPr>
          <p:cNvPr id="11" name="Picture 10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000" y="4824000"/>
            <a:ext cx="216000" cy="216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960000" y="4809600"/>
            <a:ext cx="2160000" cy="252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r" rtl="1"/>
            <a:r>
              <a:rPr sz="800" b="0" lang="he-IL">
                <a:solidFill>
                  <a:srgbClr val="5B6573"/>
                </a:solidFill>
                <a:latin typeface="Arial"/>
                <a:cs typeface="Arial"/>
              </a:rPr>
              <a:t>יצרה: רוית ראש בן ישי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352000" y="-504000"/>
            <a:ext cx="1296000" cy="1296000"/>
          </a:xfrm>
          <a:prstGeom prst="ellipse">
            <a:avLst/>
          </a:prstGeom>
          <a:solidFill>
            <a:srgbClr val="6BA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360000" y="4464000"/>
            <a:ext cx="1008000" cy="1008000"/>
          </a:xfrm>
          <a:prstGeom prst="ellipse">
            <a:avLst/>
          </a:prstGeom>
          <a:solidFill>
            <a:srgbClr val="1274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0000" y="432000"/>
            <a:ext cx="8424000" cy="720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4000" b="1" lang="he-IL">
                <a:solidFill>
                  <a:srgbClr val="22324A"/>
                </a:solidFill>
                <a:latin typeface="Arial"/>
                <a:cs typeface="Arial"/>
              </a:rPr>
              <a:t>יְמֵי הַשָּׁבוּעַ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254000" y="1872000"/>
            <a:ext cx="1080000" cy="1440000"/>
          </a:xfrm>
          <a:prstGeom prst="roundRect">
            <a:avLst/>
          </a:prstGeom>
          <a:solidFill>
            <a:srgbClr val="1274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1500" b="1" lang="he-IL">
                <a:solidFill>
                  <a:srgbClr val="FFFFFF"/>
                </a:solidFill>
                <a:latin typeface="Arial"/>
                <a:cs typeface="Arial"/>
              </a:rPr>
              <a:t>יוֹם רִאשׁוֹן</a:t>
            </a:r>
          </a:p>
          <a:p>
            <a:pPr algn="ctr"/>
            <a:r>
              <a:rPr sz="1000" b="0" lang="en-US">
                <a:solidFill>
                  <a:srgbClr val="FFFFFF"/>
                </a:solidFill>
                <a:latin typeface="Arial"/>
                <a:cs typeface="Arial"/>
              </a:rPr>
              <a:t>Sunday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84000" y="1872000"/>
            <a:ext cx="1080000" cy="1440000"/>
          </a:xfrm>
          <a:prstGeom prst="roundRect">
            <a:avLst/>
          </a:prstGeom>
          <a:solidFill>
            <a:srgbClr val="F25C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1500" b="1" lang="he-IL">
                <a:solidFill>
                  <a:srgbClr val="FFFFFF"/>
                </a:solidFill>
                <a:latin typeface="Arial"/>
                <a:cs typeface="Arial"/>
              </a:rPr>
              <a:t>יוֹם שֵׁנִי</a:t>
            </a:r>
          </a:p>
          <a:p>
            <a:pPr algn="ctr"/>
            <a:r>
              <a:rPr sz="1000" b="0" lang="en-US">
                <a:solidFill>
                  <a:srgbClr val="FFFFFF"/>
                </a:solidFill>
                <a:latin typeface="Arial"/>
                <a:cs typeface="Arial"/>
              </a:rPr>
              <a:t>Monday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14000" y="1872000"/>
            <a:ext cx="1080000" cy="1440000"/>
          </a:xfrm>
          <a:prstGeom prst="roundRect">
            <a:avLst/>
          </a:prstGeom>
          <a:solidFill>
            <a:srgbClr val="F7B5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1500" b="1" lang="he-IL">
                <a:solidFill>
                  <a:srgbClr val="FFFFFF"/>
                </a:solidFill>
                <a:latin typeface="Arial"/>
                <a:cs typeface="Arial"/>
              </a:rPr>
              <a:t>יוֹם שְׁלִישִׁי</a:t>
            </a:r>
          </a:p>
          <a:p>
            <a:pPr algn="ctr"/>
            <a:r>
              <a:rPr sz="1000" b="0" lang="en-US">
                <a:solidFill>
                  <a:srgbClr val="FFFFFF"/>
                </a:solidFill>
                <a:latin typeface="Arial"/>
                <a:cs typeface="Arial"/>
              </a:rPr>
              <a:t>Tuesday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44000" y="1872000"/>
            <a:ext cx="1080000" cy="1440000"/>
          </a:xfrm>
          <a:prstGeom prst="roundRect">
            <a:avLst/>
          </a:prstGeom>
          <a:solidFill>
            <a:srgbClr val="3D5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1500" b="1" lang="he-IL">
                <a:solidFill>
                  <a:srgbClr val="FFFFFF"/>
                </a:solidFill>
                <a:latin typeface="Arial"/>
                <a:cs typeface="Arial"/>
              </a:rPr>
              <a:t>יוֹם רְבִיעִי</a:t>
            </a:r>
          </a:p>
          <a:p>
            <a:pPr algn="ctr"/>
            <a:r>
              <a:rPr sz="1000" b="0" lang="en-US">
                <a:solidFill>
                  <a:srgbClr val="FFFFFF"/>
                </a:solidFill>
                <a:latin typeface="Arial"/>
                <a:cs typeface="Arial"/>
              </a:rPr>
              <a:t>Wednesday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574000" y="1872000"/>
            <a:ext cx="1080000" cy="1440000"/>
          </a:xfrm>
          <a:prstGeom prst="roundRect">
            <a:avLst/>
          </a:prstGeom>
          <a:solidFill>
            <a:srgbClr val="6BA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1500" b="1" lang="he-IL">
                <a:solidFill>
                  <a:srgbClr val="FFFFFF"/>
                </a:solidFill>
                <a:latin typeface="Arial"/>
                <a:cs typeface="Arial"/>
              </a:rPr>
              <a:t>יוֹם חֲמִישִׁי</a:t>
            </a:r>
          </a:p>
          <a:p>
            <a:pPr algn="ctr"/>
            <a:r>
              <a:rPr sz="1000" b="0" lang="en-US">
                <a:solidFill>
                  <a:srgbClr val="FFFFFF"/>
                </a:solidFill>
                <a:latin typeface="Arial"/>
                <a:cs typeface="Arial"/>
              </a:rPr>
              <a:t>Thursday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04000" y="1872000"/>
            <a:ext cx="1080000" cy="1440000"/>
          </a:xfrm>
          <a:prstGeom prst="roundRect">
            <a:avLst/>
          </a:prstGeom>
          <a:solidFill>
            <a:srgbClr val="8E6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1500" b="1" lang="he-IL">
                <a:solidFill>
                  <a:srgbClr val="FFFFFF"/>
                </a:solidFill>
                <a:latin typeface="Arial"/>
                <a:cs typeface="Arial"/>
              </a:rPr>
              <a:t>יוֹם שִׁישִּׁי</a:t>
            </a:r>
          </a:p>
          <a:p>
            <a:pPr algn="ctr"/>
            <a:r>
              <a:rPr sz="1000" b="0" lang="en-US">
                <a:solidFill>
                  <a:srgbClr val="FFFFFF"/>
                </a:solidFill>
                <a:latin typeface="Arial"/>
                <a:cs typeface="Arial"/>
              </a:rPr>
              <a:t>Friday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34000" y="1872000"/>
            <a:ext cx="1080000" cy="1440000"/>
          </a:xfrm>
          <a:prstGeom prst="roundRect">
            <a:avLst/>
          </a:prstGeom>
          <a:solidFill>
            <a:srgbClr val="1274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1500" b="1" lang="he-IL">
                <a:solidFill>
                  <a:srgbClr val="FFFFFF"/>
                </a:solidFill>
                <a:latin typeface="Arial"/>
                <a:cs typeface="Arial"/>
              </a:rPr>
              <a:t>שַׁבָּת</a:t>
            </a:r>
          </a:p>
          <a:p>
            <a:pPr algn="ctr"/>
            <a:r>
              <a:rPr sz="1000" b="0" lang="en-US">
                <a:solidFill>
                  <a:srgbClr val="FFFFFF"/>
                </a:solidFill>
                <a:latin typeface="Arial"/>
                <a:cs typeface="Arial"/>
              </a:rPr>
              <a:t>Saturday</a:t>
            </a:r>
          </a:p>
        </p:txBody>
      </p:sp>
      <p:pic>
        <p:nvPicPr>
          <p:cNvPr id="12" name="Picture 1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000" y="4824000"/>
            <a:ext cx="216000" cy="21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60000" y="4809600"/>
            <a:ext cx="2160000" cy="252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r" rtl="1"/>
            <a:r>
              <a:rPr sz="800" b="0" lang="he-IL">
                <a:solidFill>
                  <a:srgbClr val="5B6573"/>
                </a:solidFill>
                <a:latin typeface="Arial"/>
                <a:cs typeface="Arial"/>
              </a:rPr>
              <a:t>יצרה: רוית ראש בן ישי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352000" y="-504000"/>
            <a:ext cx="1296000" cy="1296000"/>
          </a:xfrm>
          <a:prstGeom prst="ellipse">
            <a:avLst/>
          </a:prstGeom>
          <a:solidFill>
            <a:srgbClr val="8E6C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360000" y="4464000"/>
            <a:ext cx="1008000" cy="1008000"/>
          </a:xfrm>
          <a:prstGeom prst="ellipse">
            <a:avLst/>
          </a:prstGeom>
          <a:solidFill>
            <a:srgbClr val="F25C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0000" y="288000"/>
            <a:ext cx="8424000" cy="720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4000" b="1" lang="he-IL">
                <a:solidFill>
                  <a:srgbClr val="22324A"/>
                </a:solidFill>
                <a:latin typeface="Arial"/>
                <a:cs typeface="Arial"/>
              </a:rPr>
              <a:t>הַצְּבָעִים</a:t>
            </a:r>
          </a:p>
        </p:txBody>
      </p:sp>
      <p:sp>
        <p:nvSpPr>
          <p:cNvPr id="5" name="Oval 4"/>
          <p:cNvSpPr/>
          <p:nvPr/>
        </p:nvSpPr>
        <p:spPr>
          <a:xfrm>
            <a:off x="7416000" y="1224000"/>
            <a:ext cx="648000" cy="648000"/>
          </a:xfrm>
          <a:prstGeom prst="ellipse">
            <a:avLst/>
          </a:prstGeom>
          <a:solidFill>
            <a:srgbClr val="E23B3B"/>
          </a:solidFill>
          <a:ln w="19050">
            <a:solidFill>
              <a:srgbClr val="C9C2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92000" y="1908000"/>
            <a:ext cx="1296000" cy="576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1600" b="1" lang="he-IL">
                <a:solidFill>
                  <a:srgbClr val="22324A"/>
                </a:solidFill>
                <a:latin typeface="Arial"/>
                <a:cs typeface="Arial"/>
              </a:rPr>
              <a:t>אָדוֹם</a:t>
            </a:r>
          </a:p>
          <a:p>
            <a:pPr algn="ctr"/>
            <a:r>
              <a:rPr sz="900" b="0" lang="en-US">
                <a:solidFill>
                  <a:srgbClr val="4D5A6B"/>
                </a:solidFill>
                <a:latin typeface="Arial"/>
                <a:cs typeface="Arial"/>
              </a:rPr>
              <a:t>red</a:t>
            </a:r>
          </a:p>
        </p:txBody>
      </p:sp>
      <p:sp>
        <p:nvSpPr>
          <p:cNvPr id="7" name="Oval 6"/>
          <p:cNvSpPr/>
          <p:nvPr/>
        </p:nvSpPr>
        <p:spPr>
          <a:xfrm>
            <a:off x="6120000" y="1224000"/>
            <a:ext cx="648000" cy="648000"/>
          </a:xfrm>
          <a:prstGeom prst="ellipse">
            <a:avLst/>
          </a:prstGeom>
          <a:solidFill>
            <a:srgbClr val="F28C28"/>
          </a:solidFill>
          <a:ln w="19050">
            <a:solidFill>
              <a:srgbClr val="C9C2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796000" y="1908000"/>
            <a:ext cx="1296000" cy="576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1600" b="1" lang="he-IL">
                <a:solidFill>
                  <a:srgbClr val="22324A"/>
                </a:solidFill>
                <a:latin typeface="Arial"/>
                <a:cs typeface="Arial"/>
              </a:rPr>
              <a:t>כָּתוֹם</a:t>
            </a:r>
          </a:p>
          <a:p>
            <a:pPr algn="ctr"/>
            <a:r>
              <a:rPr sz="900" b="0" lang="en-US">
                <a:solidFill>
                  <a:srgbClr val="4D5A6B"/>
                </a:solidFill>
                <a:latin typeface="Arial"/>
                <a:cs typeface="Arial"/>
              </a:rPr>
              <a:t>orange</a:t>
            </a:r>
          </a:p>
        </p:txBody>
      </p:sp>
      <p:sp>
        <p:nvSpPr>
          <p:cNvPr id="9" name="Oval 8"/>
          <p:cNvSpPr/>
          <p:nvPr/>
        </p:nvSpPr>
        <p:spPr>
          <a:xfrm>
            <a:off x="4824000" y="1224000"/>
            <a:ext cx="648000" cy="648000"/>
          </a:xfrm>
          <a:prstGeom prst="ellipse">
            <a:avLst/>
          </a:prstGeom>
          <a:solidFill>
            <a:srgbClr val="F7D038"/>
          </a:solidFill>
          <a:ln w="19050">
            <a:solidFill>
              <a:srgbClr val="C9C2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00000" y="1908000"/>
            <a:ext cx="1296000" cy="576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1600" b="1" lang="he-IL">
                <a:solidFill>
                  <a:srgbClr val="22324A"/>
                </a:solidFill>
                <a:latin typeface="Arial"/>
                <a:cs typeface="Arial"/>
              </a:rPr>
              <a:t>צָהוֹב</a:t>
            </a:r>
          </a:p>
          <a:p>
            <a:pPr algn="ctr"/>
            <a:r>
              <a:rPr sz="900" b="0" lang="en-US">
                <a:solidFill>
                  <a:srgbClr val="4D5A6B"/>
                </a:solidFill>
                <a:latin typeface="Arial"/>
                <a:cs typeface="Arial"/>
              </a:rPr>
              <a:t>yellow</a:t>
            </a:r>
          </a:p>
        </p:txBody>
      </p:sp>
      <p:sp>
        <p:nvSpPr>
          <p:cNvPr id="11" name="Oval 10"/>
          <p:cNvSpPr/>
          <p:nvPr/>
        </p:nvSpPr>
        <p:spPr>
          <a:xfrm>
            <a:off x="3528000" y="1224000"/>
            <a:ext cx="648000" cy="648000"/>
          </a:xfrm>
          <a:prstGeom prst="ellipse">
            <a:avLst/>
          </a:prstGeom>
          <a:solidFill>
            <a:srgbClr val="3FA34D"/>
          </a:solidFill>
          <a:ln w="19050">
            <a:solidFill>
              <a:srgbClr val="C9C2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204000" y="1908000"/>
            <a:ext cx="1296000" cy="576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1600" b="1" lang="he-IL">
                <a:solidFill>
                  <a:srgbClr val="22324A"/>
                </a:solidFill>
                <a:latin typeface="Arial"/>
                <a:cs typeface="Arial"/>
              </a:rPr>
              <a:t>יָרוֹק</a:t>
            </a:r>
          </a:p>
          <a:p>
            <a:pPr algn="ctr"/>
            <a:r>
              <a:rPr sz="900" b="0" lang="en-US">
                <a:solidFill>
                  <a:srgbClr val="4D5A6B"/>
                </a:solidFill>
                <a:latin typeface="Arial"/>
                <a:cs typeface="Arial"/>
              </a:rPr>
              <a:t>green</a:t>
            </a:r>
          </a:p>
        </p:txBody>
      </p:sp>
      <p:sp>
        <p:nvSpPr>
          <p:cNvPr id="13" name="Oval 12"/>
          <p:cNvSpPr/>
          <p:nvPr/>
        </p:nvSpPr>
        <p:spPr>
          <a:xfrm>
            <a:off x="2232000" y="1224000"/>
            <a:ext cx="648000" cy="648000"/>
          </a:xfrm>
          <a:prstGeom prst="ellipse">
            <a:avLst/>
          </a:prstGeom>
          <a:solidFill>
            <a:srgbClr val="2D5BD0"/>
          </a:solidFill>
          <a:ln w="19050">
            <a:solidFill>
              <a:srgbClr val="C9C2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908000" y="1908000"/>
            <a:ext cx="1296000" cy="576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1600" b="1" lang="he-IL">
                <a:solidFill>
                  <a:srgbClr val="22324A"/>
                </a:solidFill>
                <a:latin typeface="Arial"/>
                <a:cs typeface="Arial"/>
              </a:rPr>
              <a:t>כָּחוֹל</a:t>
            </a:r>
          </a:p>
          <a:p>
            <a:pPr algn="ctr"/>
            <a:r>
              <a:rPr sz="900" b="0" lang="en-US">
                <a:solidFill>
                  <a:srgbClr val="4D5A6B"/>
                </a:solidFill>
                <a:latin typeface="Arial"/>
                <a:cs typeface="Arial"/>
              </a:rPr>
              <a:t>blue</a:t>
            </a:r>
          </a:p>
        </p:txBody>
      </p:sp>
      <p:sp>
        <p:nvSpPr>
          <p:cNvPr id="15" name="Oval 14"/>
          <p:cNvSpPr/>
          <p:nvPr/>
        </p:nvSpPr>
        <p:spPr>
          <a:xfrm>
            <a:off x="936000" y="1224000"/>
            <a:ext cx="648000" cy="648000"/>
          </a:xfrm>
          <a:prstGeom prst="ellipse">
            <a:avLst/>
          </a:prstGeom>
          <a:solidFill>
            <a:srgbClr val="7CC6F2"/>
          </a:solidFill>
          <a:ln w="19050">
            <a:solidFill>
              <a:srgbClr val="C9C2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2000" y="1908000"/>
            <a:ext cx="1296000" cy="576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1600" b="1" lang="he-IL">
                <a:solidFill>
                  <a:srgbClr val="22324A"/>
                </a:solidFill>
                <a:latin typeface="Arial"/>
                <a:cs typeface="Arial"/>
              </a:rPr>
              <a:t>תְּכֵלֶת</a:t>
            </a:r>
          </a:p>
          <a:p>
            <a:pPr algn="ctr"/>
            <a:r>
              <a:rPr sz="900" b="0" lang="en-US">
                <a:solidFill>
                  <a:srgbClr val="4D5A6B"/>
                </a:solidFill>
                <a:latin typeface="Arial"/>
                <a:cs typeface="Arial"/>
              </a:rPr>
              <a:t>light blue</a:t>
            </a:r>
          </a:p>
        </p:txBody>
      </p:sp>
      <p:sp>
        <p:nvSpPr>
          <p:cNvPr id="17" name="Oval 16"/>
          <p:cNvSpPr/>
          <p:nvPr/>
        </p:nvSpPr>
        <p:spPr>
          <a:xfrm>
            <a:off x="7416000" y="2952000"/>
            <a:ext cx="648000" cy="648000"/>
          </a:xfrm>
          <a:prstGeom prst="ellipse">
            <a:avLst/>
          </a:prstGeom>
          <a:solidFill>
            <a:srgbClr val="8E44AD"/>
          </a:solidFill>
          <a:ln w="19050">
            <a:solidFill>
              <a:srgbClr val="C9C2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092000" y="3636000"/>
            <a:ext cx="1296000" cy="576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1600" b="1" lang="he-IL">
                <a:solidFill>
                  <a:srgbClr val="22324A"/>
                </a:solidFill>
                <a:latin typeface="Arial"/>
                <a:cs typeface="Arial"/>
              </a:rPr>
              <a:t>סָגוֹל</a:t>
            </a:r>
          </a:p>
          <a:p>
            <a:pPr algn="ctr"/>
            <a:r>
              <a:rPr sz="900" b="0" lang="en-US">
                <a:solidFill>
                  <a:srgbClr val="4D5A6B"/>
                </a:solidFill>
                <a:latin typeface="Arial"/>
                <a:cs typeface="Arial"/>
              </a:rPr>
              <a:t>purple</a:t>
            </a:r>
          </a:p>
        </p:txBody>
      </p:sp>
      <p:sp>
        <p:nvSpPr>
          <p:cNvPr id="19" name="Oval 18"/>
          <p:cNvSpPr/>
          <p:nvPr/>
        </p:nvSpPr>
        <p:spPr>
          <a:xfrm>
            <a:off x="6120000" y="2952000"/>
            <a:ext cx="648000" cy="648000"/>
          </a:xfrm>
          <a:prstGeom prst="ellipse">
            <a:avLst/>
          </a:prstGeom>
          <a:solidFill>
            <a:srgbClr val="F49AC1"/>
          </a:solidFill>
          <a:ln w="19050">
            <a:solidFill>
              <a:srgbClr val="C9C2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796000" y="3636000"/>
            <a:ext cx="1296000" cy="576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1600" b="1" lang="he-IL">
                <a:solidFill>
                  <a:srgbClr val="22324A"/>
                </a:solidFill>
                <a:latin typeface="Arial"/>
                <a:cs typeface="Arial"/>
              </a:rPr>
              <a:t>וָרוֹד</a:t>
            </a:r>
          </a:p>
          <a:p>
            <a:pPr algn="ctr"/>
            <a:r>
              <a:rPr sz="900" b="0" lang="en-US">
                <a:solidFill>
                  <a:srgbClr val="4D5A6B"/>
                </a:solidFill>
                <a:latin typeface="Arial"/>
                <a:cs typeface="Arial"/>
              </a:rPr>
              <a:t>pink</a:t>
            </a:r>
          </a:p>
        </p:txBody>
      </p:sp>
      <p:sp>
        <p:nvSpPr>
          <p:cNvPr id="21" name="Oval 20"/>
          <p:cNvSpPr/>
          <p:nvPr/>
        </p:nvSpPr>
        <p:spPr>
          <a:xfrm>
            <a:off x="4824000" y="2952000"/>
            <a:ext cx="648000" cy="648000"/>
          </a:xfrm>
          <a:prstGeom prst="ellipse">
            <a:avLst/>
          </a:prstGeom>
          <a:solidFill>
            <a:srgbClr val="8B5A2B"/>
          </a:solidFill>
          <a:ln w="19050">
            <a:solidFill>
              <a:srgbClr val="C9C2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00000" y="3636000"/>
            <a:ext cx="1296000" cy="576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1600" b="1" lang="he-IL">
                <a:solidFill>
                  <a:srgbClr val="22324A"/>
                </a:solidFill>
                <a:latin typeface="Arial"/>
                <a:cs typeface="Arial"/>
              </a:rPr>
              <a:t>חוּם</a:t>
            </a:r>
          </a:p>
          <a:p>
            <a:pPr algn="ctr"/>
            <a:r>
              <a:rPr sz="900" b="0" lang="en-US">
                <a:solidFill>
                  <a:srgbClr val="4D5A6B"/>
                </a:solidFill>
                <a:latin typeface="Arial"/>
                <a:cs typeface="Arial"/>
              </a:rPr>
              <a:t>brown</a:t>
            </a:r>
          </a:p>
        </p:txBody>
      </p:sp>
      <p:sp>
        <p:nvSpPr>
          <p:cNvPr id="23" name="Oval 22"/>
          <p:cNvSpPr/>
          <p:nvPr/>
        </p:nvSpPr>
        <p:spPr>
          <a:xfrm>
            <a:off x="3528000" y="2952000"/>
            <a:ext cx="648000" cy="648000"/>
          </a:xfrm>
          <a:prstGeom prst="ellipse">
            <a:avLst/>
          </a:prstGeom>
          <a:solidFill>
            <a:srgbClr val="1E1E1E"/>
          </a:solidFill>
          <a:ln w="19050">
            <a:solidFill>
              <a:srgbClr val="C9C2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204000" y="3636000"/>
            <a:ext cx="1296000" cy="576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1600" b="1" lang="he-IL">
                <a:solidFill>
                  <a:srgbClr val="22324A"/>
                </a:solidFill>
                <a:latin typeface="Arial"/>
                <a:cs typeface="Arial"/>
              </a:rPr>
              <a:t>שָׁחוֹר</a:t>
            </a:r>
          </a:p>
          <a:p>
            <a:pPr algn="ctr"/>
            <a:r>
              <a:rPr sz="900" b="0" lang="en-US">
                <a:solidFill>
                  <a:srgbClr val="4D5A6B"/>
                </a:solidFill>
                <a:latin typeface="Arial"/>
                <a:cs typeface="Arial"/>
              </a:rPr>
              <a:t>black</a:t>
            </a:r>
          </a:p>
        </p:txBody>
      </p:sp>
      <p:sp>
        <p:nvSpPr>
          <p:cNvPr id="25" name="Oval 24"/>
          <p:cNvSpPr/>
          <p:nvPr/>
        </p:nvSpPr>
        <p:spPr>
          <a:xfrm>
            <a:off x="2232000" y="2952000"/>
            <a:ext cx="648000" cy="648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C2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908000" y="3636000"/>
            <a:ext cx="1296000" cy="576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1600" b="1" lang="he-IL">
                <a:solidFill>
                  <a:srgbClr val="22324A"/>
                </a:solidFill>
                <a:latin typeface="Arial"/>
                <a:cs typeface="Arial"/>
              </a:rPr>
              <a:t>לָבָן</a:t>
            </a:r>
          </a:p>
          <a:p>
            <a:pPr algn="ctr"/>
            <a:r>
              <a:rPr sz="900" b="0" lang="en-US">
                <a:solidFill>
                  <a:srgbClr val="4D5A6B"/>
                </a:solidFill>
                <a:latin typeface="Arial"/>
                <a:cs typeface="Arial"/>
              </a:rPr>
              <a:t>white</a:t>
            </a:r>
          </a:p>
        </p:txBody>
      </p:sp>
      <p:sp>
        <p:nvSpPr>
          <p:cNvPr id="27" name="Oval 26"/>
          <p:cNvSpPr/>
          <p:nvPr/>
        </p:nvSpPr>
        <p:spPr>
          <a:xfrm>
            <a:off x="936000" y="2952000"/>
            <a:ext cx="648000" cy="648000"/>
          </a:xfrm>
          <a:prstGeom prst="ellipse">
            <a:avLst/>
          </a:prstGeom>
          <a:solidFill>
            <a:srgbClr val="9AA0A6"/>
          </a:solidFill>
          <a:ln w="19050">
            <a:solidFill>
              <a:srgbClr val="C9C2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12000" y="3636000"/>
            <a:ext cx="1296000" cy="576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1600" b="1" lang="he-IL">
                <a:solidFill>
                  <a:srgbClr val="22324A"/>
                </a:solidFill>
                <a:latin typeface="Arial"/>
                <a:cs typeface="Arial"/>
              </a:rPr>
              <a:t>אָפוֹר</a:t>
            </a:r>
          </a:p>
          <a:p>
            <a:pPr algn="ctr"/>
            <a:r>
              <a:rPr sz="900" b="0" lang="en-US">
                <a:solidFill>
                  <a:srgbClr val="4D5A6B"/>
                </a:solidFill>
                <a:latin typeface="Arial"/>
                <a:cs typeface="Arial"/>
              </a:rPr>
              <a:t>grey</a:t>
            </a:r>
          </a:p>
        </p:txBody>
      </p:sp>
      <p:pic>
        <p:nvPicPr>
          <p:cNvPr id="29" name="Picture 28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000" y="4824000"/>
            <a:ext cx="216000" cy="2160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960000" y="4809600"/>
            <a:ext cx="2160000" cy="252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r" rtl="1"/>
            <a:r>
              <a:rPr sz="800" b="0" lang="he-IL">
                <a:solidFill>
                  <a:srgbClr val="5B6573"/>
                </a:solidFill>
                <a:latin typeface="Arial"/>
                <a:cs typeface="Arial"/>
              </a:rPr>
              <a:t>יצרה: רוית ראש בן ישי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352000" y="-504000"/>
            <a:ext cx="1296000" cy="1296000"/>
          </a:xfrm>
          <a:prstGeom prst="ellipse">
            <a:avLst/>
          </a:prstGeom>
          <a:solidFill>
            <a:srgbClr val="1274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360000" y="4464000"/>
            <a:ext cx="1008000" cy="1008000"/>
          </a:xfrm>
          <a:prstGeom prst="ellipse">
            <a:avLst/>
          </a:prstGeom>
          <a:solidFill>
            <a:srgbClr val="F7B5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0000" y="144000"/>
            <a:ext cx="8424000" cy="720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3400" b="1" lang="he-IL">
                <a:solidFill>
                  <a:srgbClr val="22324A"/>
                </a:solidFill>
                <a:latin typeface="Arial"/>
                <a:cs typeface="Arial"/>
              </a:rPr>
              <a:t>מֵאֵיפֹה בָּאנוּ?</a:t>
            </a:r>
          </a:p>
        </p:txBody>
      </p:sp>
      <p:pic>
        <p:nvPicPr>
          <p:cNvPr id="5" name="Picture 4" descr="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000" y="936000"/>
            <a:ext cx="6840000" cy="2697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0000" y="3744000"/>
            <a:ext cx="8424000" cy="360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1600" b="1" lang="he-IL">
                <a:solidFill>
                  <a:srgbClr val="22324A"/>
                </a:solidFill>
                <a:latin typeface="Arial"/>
                <a:cs typeface="Arial"/>
              </a:rPr>
              <a:t>כָּל אֶחָד וְאַחַת מְסַמְּנִים אֶת הַמָּקוֹם שֶׁמִּמֶּנּוּ בָּאוּ</a:t>
            </a:r>
          </a:p>
        </p:txBody>
      </p: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8000" y="4824000"/>
            <a:ext cx="216000" cy="216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60000" y="4809600"/>
            <a:ext cx="2160000" cy="252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r" rtl="1"/>
            <a:r>
              <a:rPr sz="800" b="0" lang="he-IL">
                <a:solidFill>
                  <a:srgbClr val="5B6573"/>
                </a:solidFill>
                <a:latin typeface="Arial"/>
                <a:cs typeface="Arial"/>
              </a:rPr>
              <a:t>יצרה: רוית ראש בן ישי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352000" y="-504000"/>
            <a:ext cx="1296000" cy="1296000"/>
          </a:xfrm>
          <a:prstGeom prst="ellipse">
            <a:avLst/>
          </a:prstGeom>
          <a:solidFill>
            <a:srgbClr val="F25C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360000" y="4464000"/>
            <a:ext cx="1008000" cy="1008000"/>
          </a:xfrm>
          <a:prstGeom prst="ellipse">
            <a:avLst/>
          </a:prstGeom>
          <a:solidFill>
            <a:srgbClr val="3D5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0000" y="504000"/>
            <a:ext cx="8424000" cy="720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4000" b="1" lang="he-IL">
                <a:solidFill>
                  <a:srgbClr val="22324A"/>
                </a:solidFill>
                <a:latin typeface="Arial"/>
                <a:cs typeface="Arial"/>
              </a:rPr>
              <a:t>מִילַּת הַשָּׁבוּעַ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872000" y="1656000"/>
            <a:ext cx="5400000" cy="180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25C5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0" rIns="72000" tIns="36000" bIns="36000"/>
          <a:lstStyle/>
          <a:p>
            <a:pPr algn="ctr" rtl="1"/>
            <a:r>
              <a:rPr sz="2800" b="1" lang="he-IL">
                <a:solidFill>
                  <a:srgbClr val="C9C2B8"/>
                </a:solidFill>
                <a:latin typeface="Arial"/>
                <a:cs typeface="Arial"/>
              </a:rPr>
              <a:t>כִּתְבוּ כָּאן אֶת הַמִּילָּה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000" y="4824000"/>
            <a:ext cx="216000" cy="21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60000" y="4809600"/>
            <a:ext cx="2160000" cy="252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r" rtl="1"/>
            <a:r>
              <a:rPr sz="800" b="0" lang="he-IL">
                <a:solidFill>
                  <a:srgbClr val="5B6573"/>
                </a:solidFill>
                <a:latin typeface="Arial"/>
                <a:cs typeface="Arial"/>
              </a:rPr>
              <a:t>יצרה: רוית ראש בן ישי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352000" y="-504000"/>
            <a:ext cx="1296000" cy="1296000"/>
          </a:xfrm>
          <a:prstGeom prst="ellipse">
            <a:avLst/>
          </a:prstGeom>
          <a:solidFill>
            <a:srgbClr val="F7B5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360000" y="4464000"/>
            <a:ext cx="1008000" cy="1008000"/>
          </a:xfrm>
          <a:prstGeom prst="ellipse">
            <a:avLst/>
          </a:prstGeom>
          <a:solidFill>
            <a:srgbClr val="6BA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76000" y="792000"/>
            <a:ext cx="7992000" cy="2520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3600" b="1" lang="he-IL">
                <a:solidFill>
                  <a:srgbClr val="22324A"/>
                </a:solidFill>
                <a:latin typeface="Arial"/>
                <a:cs typeface="Arial"/>
              </a:rPr>
              <a:t>כָּל הַהַתְחָלוֹת קָשׁוֹת –</a:t>
            </a:r>
          </a:p>
          <a:p>
            <a:pPr algn="ctr" rtl="1"/>
            <a:r>
              <a:rPr sz="3600" b="1" lang="he-IL">
                <a:solidFill>
                  <a:srgbClr val="F25C54"/>
                </a:solidFill>
                <a:latin typeface="Arial"/>
                <a:cs typeface="Arial"/>
              </a:rPr>
              <a:t>אֲבָל אַתֶּם כְּבָר הִתְחַלְתֶּם!</a:t>
            </a:r>
          </a:p>
          <a:p>
            <a:pPr algn="ctr"/>
            <a:r>
              <a:rPr sz="1400" b="0" lang="en-US">
                <a:solidFill>
                  <a:srgbClr val="5B6573"/>
                </a:solidFill>
                <a:latin typeface="Arial"/>
                <a:cs typeface="Arial"/>
              </a:rPr>
              <a:t>All beginnings are hard – but you have already begun!</a:t>
            </a: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000" y="4824000"/>
            <a:ext cx="216000" cy="21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60000" y="4809600"/>
            <a:ext cx="2160000" cy="252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r" rtl="1"/>
            <a:r>
              <a:rPr sz="800" b="0" lang="he-IL">
                <a:solidFill>
                  <a:srgbClr val="5B6573"/>
                </a:solidFill>
                <a:latin typeface="Arial"/>
                <a:cs typeface="Arial"/>
              </a:rPr>
              <a:t>יצרה: רוית ראש בן ישי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747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5-Point Star 1"/>
          <p:cNvSpPr/>
          <p:nvPr/>
        </p:nvSpPr>
        <p:spPr>
          <a:xfrm>
            <a:off x="4032000" y="648000"/>
            <a:ext cx="1080000" cy="1080000"/>
          </a:xfrm>
          <a:prstGeom prst="star5">
            <a:avLst/>
          </a:prstGeom>
          <a:solidFill>
            <a:srgbClr val="F7B5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0000" y="1872000"/>
            <a:ext cx="8424000" cy="864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4400" b="1" lang="he-IL">
                <a:solidFill>
                  <a:srgbClr val="FFFFFF"/>
                </a:solidFill>
                <a:latin typeface="Arial"/>
                <a:cs typeface="Arial"/>
              </a:rPr>
              <a:t>גֵּאִים בַּהֶישֵּׂגִים!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0000" y="2808000"/>
            <a:ext cx="8424000" cy="504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ctr" rtl="1"/>
            <a:r>
              <a:rPr sz="2000" b="1" lang="he-IL">
                <a:solidFill>
                  <a:srgbClr val="FFFFFF"/>
                </a:solidFill>
                <a:latin typeface="Arial"/>
                <a:cs typeface="Arial"/>
              </a:rPr>
              <a:t>כָּל צַעַד קָטָן בְּעִבְרִית הוּא הֶישֵּׂג גָּדוֹל</a:t>
            </a: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000" y="4824000"/>
            <a:ext cx="216000" cy="21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60000" y="4809600"/>
            <a:ext cx="2160000" cy="252000"/>
          </a:xfrm>
          <a:prstGeom prst="rect">
            <a:avLst/>
          </a:prstGeom>
          <a:noFill/>
        </p:spPr>
        <p:txBody>
          <a:bodyPr wrap="square" anchor="ctr" lIns="72000" rIns="72000" tIns="36000" bIns="36000">
            <a:spAutoFit/>
          </a:bodyPr>
          <a:lstStyle/>
          <a:p>
            <a:pPr algn="r" rtl="1"/>
            <a:r>
              <a:rPr sz="800" b="0" lang="he-IL">
                <a:solidFill>
                  <a:srgbClr val="FFFFFF"/>
                </a:solidFill>
                <a:latin typeface="Arial"/>
                <a:cs typeface="Arial"/>
              </a:rPr>
              <a:t>יצרה: רוית ראש בן ישי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